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6419" autoAdjust="0"/>
  </p:normalViewPr>
  <p:slideViewPr>
    <p:cSldViewPr snapToGrid="0">
      <p:cViewPr varScale="1">
        <p:scale>
          <a:sx n="48" d="100"/>
          <a:sy n="48" d="100"/>
        </p:scale>
        <p:origin x="15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e Bosman - Bannink" userId="4a824095-c99e-4397-b98c-ef710206c2cb" providerId="ADAL" clId="{2C545520-398B-495D-9BB2-7E0C69FD7712}"/>
    <pc:docChg chg="custSel addSld modSld">
      <pc:chgData name="Henrike Bosman - Bannink" userId="4a824095-c99e-4397-b98c-ef710206c2cb" providerId="ADAL" clId="{2C545520-398B-495D-9BB2-7E0C69FD7712}" dt="2022-11-29T08:51:15.735" v="607" actId="113"/>
      <pc:docMkLst>
        <pc:docMk/>
      </pc:docMkLst>
      <pc:sldChg chg="modSp mod">
        <pc:chgData name="Henrike Bosman - Bannink" userId="4a824095-c99e-4397-b98c-ef710206c2cb" providerId="ADAL" clId="{2C545520-398B-495D-9BB2-7E0C69FD7712}" dt="2022-11-28T20:04:11.378" v="1" actId="1076"/>
        <pc:sldMkLst>
          <pc:docMk/>
          <pc:sldMk cId="2781096493" sldId="258"/>
        </pc:sldMkLst>
        <pc:picChg chg="mod">
          <ac:chgData name="Henrike Bosman - Bannink" userId="4a824095-c99e-4397-b98c-ef710206c2cb" providerId="ADAL" clId="{2C545520-398B-495D-9BB2-7E0C69FD7712}" dt="2022-11-28T20:04:11.378" v="1" actId="1076"/>
          <ac:picMkLst>
            <pc:docMk/>
            <pc:sldMk cId="2781096493" sldId="258"/>
            <ac:picMk id="5" creationId="{D87B62C1-8EB4-F88C-3DDE-22302629360C}"/>
          </ac:picMkLst>
        </pc:picChg>
      </pc:sldChg>
      <pc:sldChg chg="modSp new mod modNotesTx">
        <pc:chgData name="Henrike Bosman - Bannink" userId="4a824095-c99e-4397-b98c-ef710206c2cb" providerId="ADAL" clId="{2C545520-398B-495D-9BB2-7E0C69FD7712}" dt="2022-11-29T08:51:15.735" v="607" actId="113"/>
        <pc:sldMkLst>
          <pc:docMk/>
          <pc:sldMk cId="1120844883" sldId="267"/>
        </pc:sldMkLst>
        <pc:spChg chg="mod">
          <ac:chgData name="Henrike Bosman - Bannink" userId="4a824095-c99e-4397-b98c-ef710206c2cb" providerId="ADAL" clId="{2C545520-398B-495D-9BB2-7E0C69FD7712}" dt="2022-11-29T08:47:19.929" v="379" actId="5793"/>
          <ac:spMkLst>
            <pc:docMk/>
            <pc:sldMk cId="1120844883" sldId="267"/>
            <ac:spMk id="3" creationId="{BA6C3609-4F1E-6B17-2740-B1A8CD0B7A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45AD-E88E-4038-B42D-2D3065BC4216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1C908-149C-4FAA-BB9B-1361D9584F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46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err="1"/>
              <a:t>Afgiftebon</a:t>
            </a:r>
            <a:r>
              <a:rPr lang="nl-NL" dirty="0"/>
              <a:t>:</a:t>
            </a:r>
          </a:p>
          <a:p>
            <a:r>
              <a:rPr lang="nl-NL" dirty="0"/>
              <a:t>Naam van het middel</a:t>
            </a:r>
          </a:p>
          <a:p>
            <a:r>
              <a:rPr lang="nl-NL" dirty="0"/>
              <a:t>Hoeveelheid</a:t>
            </a:r>
          </a:p>
          <a:p>
            <a:r>
              <a:rPr lang="nl-NL" dirty="0"/>
              <a:t>Datum van levering</a:t>
            </a:r>
          </a:p>
          <a:p>
            <a:endParaRPr lang="nl-NL" dirty="0"/>
          </a:p>
          <a:p>
            <a:r>
              <a:rPr lang="nl-NL" b="1" dirty="0"/>
              <a:t>BBP: bedrijfsbehandelplan</a:t>
            </a:r>
          </a:p>
          <a:p>
            <a:endParaRPr lang="nl-NL" dirty="0"/>
          </a:p>
          <a:p>
            <a:r>
              <a:rPr lang="nl-NL" b="1" dirty="0"/>
              <a:t>Logboek</a:t>
            </a:r>
          </a:p>
          <a:p>
            <a:r>
              <a:rPr lang="nl-NL" dirty="0"/>
              <a:t>Datum van de behandeling</a:t>
            </a:r>
          </a:p>
          <a:p>
            <a:r>
              <a:rPr lang="nl-NL" dirty="0"/>
              <a:t>Identificatienummer van het dier</a:t>
            </a:r>
          </a:p>
          <a:p>
            <a:r>
              <a:rPr lang="nl-NL" dirty="0"/>
              <a:t>Naam van het diergeneesmiddel</a:t>
            </a:r>
          </a:p>
          <a:p>
            <a:r>
              <a:rPr lang="nl-NL" dirty="0"/>
              <a:t>Wachttijd </a:t>
            </a:r>
          </a:p>
          <a:p>
            <a:r>
              <a:rPr lang="nl-NL" dirty="0"/>
              <a:t>Dosering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C908-149C-4FAA-BB9B-1361D9584F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31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91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48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70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11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29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26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985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734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6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42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99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10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2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2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9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96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10B88E-3F74-422D-8C64-8DFBDC3C2924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729E-0173-4917-9BF6-A199F6A05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244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maken.wikiwijs.nl%2Fbestanden%2F1038526%2FOpdracht%2520medicijngebruik.docx&amp;wdOrigin=BROWSELIN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42B35-E2CD-E4B1-8913-FA1766F11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Medicijngebruik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DD2BBB-70BC-5043-BFC1-1581EB0AD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23 NOVEMBER</a:t>
            </a:r>
          </a:p>
        </p:txBody>
      </p:sp>
    </p:spTree>
    <p:extLst>
      <p:ext uri="{BB962C8B-B14F-4D97-AF65-F5344CB8AC3E}">
        <p14:creationId xmlns:p14="http://schemas.microsoft.com/office/powerpoint/2010/main" val="78919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51E4A-9DD6-916F-5CCB-4C220376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79C138-3A83-5C74-61C4-424AAC2BA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een duidelijk beeld van de levenscyclus van de koe te krijgen gaan jullie over deze cyclus een tijdlijn maken. Hierop staat tenminste: </a:t>
            </a:r>
          </a:p>
          <a:p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Tijdlijn van de geboorte van de koe tot haar dood; 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Namen en gewichten bij de verschillende leeftijden;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Gebeurtenissen in haar leven; 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Voeding. </a:t>
            </a:r>
          </a:p>
          <a:p>
            <a:r>
              <a:rPr lang="nl-NL" dirty="0"/>
              <a:t>OPDRACHT NOG IN WIKI OF ANDERS MAILEN</a:t>
            </a:r>
          </a:p>
        </p:txBody>
      </p:sp>
    </p:spTree>
    <p:extLst>
      <p:ext uri="{BB962C8B-B14F-4D97-AF65-F5344CB8AC3E}">
        <p14:creationId xmlns:p14="http://schemas.microsoft.com/office/powerpoint/2010/main" val="343860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BC19D-6137-A38C-E63A-0F81D7C0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Praktijkles 6 december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917F3-9093-2638-A183-318DB7F9D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Overall en Laarzen mee</a:t>
            </a:r>
          </a:p>
          <a:p>
            <a:r>
              <a:rPr lang="nl-NL" dirty="0"/>
              <a:t>9.30-12.00 groep A Hardenberg</a:t>
            </a:r>
          </a:p>
          <a:p>
            <a:r>
              <a:rPr lang="nl-NL" dirty="0"/>
              <a:t>12.30-15.00 groep B Zwolle en Almelo</a:t>
            </a:r>
          </a:p>
          <a:p>
            <a:r>
              <a:rPr lang="nl-NL" dirty="0"/>
              <a:t>Adres: Fam. </a:t>
            </a:r>
            <a:r>
              <a:rPr lang="nl-NL" dirty="0" err="1"/>
              <a:t>Vetker-Grevelman</a:t>
            </a:r>
            <a:r>
              <a:rPr lang="nl-NL" dirty="0"/>
              <a:t>, </a:t>
            </a:r>
            <a:r>
              <a:rPr lang="nl-NL" dirty="0" err="1"/>
              <a:t>Lutteresweg</a:t>
            </a:r>
            <a:r>
              <a:rPr lang="nl-NL" dirty="0"/>
              <a:t> 4 Lutten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GD 13 december: 8.30 uur aanwezig in Deventer, schoon ondergoed en plastic tasje mee. Geen sieraden, haren in staart en goed eten!</a:t>
            </a:r>
          </a:p>
        </p:txBody>
      </p:sp>
    </p:spTree>
    <p:extLst>
      <p:ext uri="{BB962C8B-B14F-4D97-AF65-F5344CB8AC3E}">
        <p14:creationId xmlns:p14="http://schemas.microsoft.com/office/powerpoint/2010/main" val="93138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5B69B-262D-90A6-88E9-CE156DCC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48819B-7986-F5CE-7632-980C16957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16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5EB17-AB1D-7C32-79B1-9A92E787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833D467-206F-0217-A50E-AD3A55606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10537704" cy="6053453"/>
          </a:xfrm>
        </p:spPr>
      </p:pic>
    </p:spTree>
    <p:extLst>
      <p:ext uri="{BB962C8B-B14F-4D97-AF65-F5344CB8AC3E}">
        <p14:creationId xmlns:p14="http://schemas.microsoft.com/office/powerpoint/2010/main" val="368112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BCEA0-7060-4456-40F6-B8A3E91B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Presentaties dierwelzijn</a:t>
            </a:r>
            <a:br>
              <a:rPr lang="nl-NL" dirty="0"/>
            </a:br>
            <a:r>
              <a:rPr lang="nl-NL" dirty="0"/>
              <a:t>9.30-10.30    10.45-11.15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7B62C1-8EB4-F88C-3DDE-223026293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215" y="2386956"/>
            <a:ext cx="8947150" cy="4018326"/>
          </a:xfrm>
        </p:spPr>
      </p:pic>
    </p:spTree>
    <p:extLst>
      <p:ext uri="{BB962C8B-B14F-4D97-AF65-F5344CB8AC3E}">
        <p14:creationId xmlns:p14="http://schemas.microsoft.com/office/powerpoint/2010/main" val="278109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AD633-346B-B6F9-892A-C65ED2A2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192247-E0B5-5E32-73F0-A70E73BD2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Nakijken </a:t>
            </a:r>
          </a:p>
          <a:p>
            <a:pPr>
              <a:buFontTx/>
              <a:buChar char="-"/>
            </a:pPr>
            <a:r>
              <a:rPr lang="nl-NL" dirty="0"/>
              <a:t>Algemene biologie</a:t>
            </a:r>
          </a:p>
          <a:p>
            <a:pPr>
              <a:buFontTx/>
              <a:buChar char="-"/>
            </a:pPr>
            <a:r>
              <a:rPr lang="nl-NL" dirty="0"/>
              <a:t>Dierwelzijn</a:t>
            </a:r>
          </a:p>
          <a:p>
            <a:pPr>
              <a:buFontTx/>
              <a:buChar char="-"/>
            </a:pPr>
            <a:r>
              <a:rPr lang="nl-NL" dirty="0"/>
              <a:t>Medicijngebruik theorie, gezamenlijk!!</a:t>
            </a:r>
          </a:p>
        </p:txBody>
      </p:sp>
    </p:spTree>
    <p:extLst>
      <p:ext uri="{BB962C8B-B14F-4D97-AF65-F5344CB8AC3E}">
        <p14:creationId xmlns:p14="http://schemas.microsoft.com/office/powerpoint/2010/main" val="381478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8BC19-C5F2-8E70-7885-F85C0359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Medicijngebruik 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625AD-6B1B-FEB4-6D2C-43AD75415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  <a:p>
            <a:pPr>
              <a:buFontTx/>
              <a:buChar char="-"/>
            </a:pPr>
            <a:r>
              <a:rPr lang="nl-NL" dirty="0"/>
              <a:t>BBP</a:t>
            </a:r>
          </a:p>
          <a:p>
            <a:pPr>
              <a:buFontTx/>
              <a:buChar char="-"/>
            </a:pPr>
            <a:r>
              <a:rPr lang="nl-NL" dirty="0"/>
              <a:t>BGP</a:t>
            </a:r>
          </a:p>
          <a:p>
            <a:pPr>
              <a:buFontTx/>
              <a:buChar char="-"/>
            </a:pPr>
            <a:r>
              <a:rPr lang="nl-NL" dirty="0"/>
              <a:t>Kanalisatiestatus</a:t>
            </a:r>
          </a:p>
          <a:p>
            <a:pPr>
              <a:buFontTx/>
              <a:buChar char="-"/>
            </a:pPr>
            <a:r>
              <a:rPr lang="nl-NL" dirty="0"/>
              <a:t>Toedieningswijze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168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CC573-023B-21E7-CE27-E2B10597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6C3609-4F1E-6B17-2740-B1A8CD0B7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geef je als paraveterinair mee aan de veehouder (samen met de medicijnen)?</a:t>
            </a:r>
          </a:p>
          <a:p>
            <a:pPr>
              <a:buFontTx/>
              <a:buChar char="-"/>
            </a:pPr>
            <a:r>
              <a:rPr lang="nl-NL" dirty="0"/>
              <a:t>En welke informatie moet hierop staan?</a:t>
            </a:r>
          </a:p>
          <a:p>
            <a:pPr>
              <a:buFontTx/>
              <a:buChar char="-"/>
            </a:pPr>
            <a:endParaRPr lang="nl-NL" dirty="0"/>
          </a:p>
          <a:p>
            <a:r>
              <a:rPr lang="nl-NL" dirty="0"/>
              <a:t>En hoe weet je als paraveterinair of je dit mee MAG geven?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Waar noteert de veehouder wat er gebruikt is?</a:t>
            </a:r>
          </a:p>
          <a:p>
            <a:pPr marL="0" indent="0">
              <a:buNone/>
            </a:pPr>
            <a:r>
              <a:rPr lang="nl-NL" dirty="0"/>
              <a:t>- Welke informatie moet de veehouder hierbij noteren?</a:t>
            </a:r>
          </a:p>
        </p:txBody>
      </p:sp>
    </p:spTree>
    <p:extLst>
      <p:ext uri="{BB962C8B-B14F-4D97-AF65-F5344CB8AC3E}">
        <p14:creationId xmlns:p14="http://schemas.microsoft.com/office/powerpoint/2010/main" val="112084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AF2D0-5859-AB88-7F4C-58B694A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 A en groep B, 11.30-12.45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1C689-C758-8408-8048-D827DC5DD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opdracht praktijk medicijnen</a:t>
            </a:r>
          </a:p>
          <a:p>
            <a:r>
              <a:rPr lang="nl-NL" dirty="0"/>
              <a:t>De anderen kwartet</a:t>
            </a:r>
          </a:p>
        </p:txBody>
      </p:sp>
    </p:spTree>
    <p:extLst>
      <p:ext uri="{BB962C8B-B14F-4D97-AF65-F5344CB8AC3E}">
        <p14:creationId xmlns:p14="http://schemas.microsoft.com/office/powerpoint/2010/main" val="273544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F358E-E0C0-C8C1-67AC-1869C891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 middag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7E3547-F27D-45A9-059C-C657F9B9C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Uitloop praktijk medicijnen en kwartet</a:t>
            </a:r>
          </a:p>
          <a:p>
            <a:r>
              <a:rPr lang="nl-NL" dirty="0"/>
              <a:t>Aan de slag met brochure/folder maken medicijn. Zie theorieopdrachten medicijngebruik</a:t>
            </a:r>
          </a:p>
          <a:p>
            <a:r>
              <a:rPr lang="nl-NL" dirty="0">
                <a:hlinkClick r:id="rId2"/>
              </a:rPr>
              <a:t>Opdracht medicijngebruik.docx (live.com)</a:t>
            </a:r>
            <a:endParaRPr lang="nl-NL" dirty="0"/>
          </a:p>
          <a:p>
            <a:pPr marL="0" indent="0">
              <a:buNone/>
            </a:pPr>
            <a:r>
              <a:rPr lang="nl-NL" sz="28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maakt een informatiefolder of video waarbij je advies geeft over bijv. de toediening van een geneesmiddel of een behandeling.</a:t>
            </a:r>
            <a:endParaRPr lang="nl-NL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3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F6071B-48FA-4685-A9C9-A7B21E1C1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7B56014-FD8A-4D86-CE3F-8596C1C1F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5458" y="1413473"/>
            <a:ext cx="9150807" cy="2036054"/>
          </a:xfrm>
          <a:prstGeom prst="rect">
            <a:avLst/>
          </a:prstGeom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56044C-1580-4C45-8AA3-F2A07478B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1A8E3CE-561F-42BE-B6A2-FBE96F9A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3579207"/>
            <a:ext cx="12191696" cy="3278793"/>
          </a:xfrm>
          <a:custGeom>
            <a:avLst/>
            <a:gdLst>
              <a:gd name="connsiteX0" fmla="*/ 1 w 12191696"/>
              <a:gd name="connsiteY0" fmla="*/ 0 h 3278793"/>
              <a:gd name="connsiteX1" fmla="*/ 71932 w 12191696"/>
              <a:gd name="connsiteY1" fmla="*/ 12261 h 3278793"/>
              <a:gd name="connsiteX2" fmla="*/ 282849 w 12191696"/>
              <a:gd name="connsiteY2" fmla="*/ 48343 h 3278793"/>
              <a:gd name="connsiteX3" fmla="*/ 436464 w 12191696"/>
              <a:gd name="connsiteY3" fmla="*/ 73565 h 3278793"/>
              <a:gd name="connsiteX4" fmla="*/ 619339 w 12191696"/>
              <a:gd name="connsiteY4" fmla="*/ 100188 h 3278793"/>
              <a:gd name="connsiteX5" fmla="*/ 836351 w 12191696"/>
              <a:gd name="connsiteY5" fmla="*/ 132066 h 3278793"/>
              <a:gd name="connsiteX6" fmla="*/ 1076528 w 12191696"/>
              <a:gd name="connsiteY6" fmla="*/ 165696 h 3278793"/>
              <a:gd name="connsiteX7" fmla="*/ 1347183 w 12191696"/>
              <a:gd name="connsiteY7" fmla="*/ 201077 h 3278793"/>
              <a:gd name="connsiteX8" fmla="*/ 1642223 w 12191696"/>
              <a:gd name="connsiteY8" fmla="*/ 238560 h 3278793"/>
              <a:gd name="connsiteX9" fmla="*/ 1962864 w 12191696"/>
              <a:gd name="connsiteY9" fmla="*/ 276043 h 3278793"/>
              <a:gd name="connsiteX10" fmla="*/ 2304232 w 12191696"/>
              <a:gd name="connsiteY10" fmla="*/ 314227 h 3278793"/>
              <a:gd name="connsiteX11" fmla="*/ 2672421 w 12191696"/>
              <a:gd name="connsiteY11" fmla="*/ 349608 h 3278793"/>
              <a:gd name="connsiteX12" fmla="*/ 3057678 w 12191696"/>
              <a:gd name="connsiteY12" fmla="*/ 383588 h 3278793"/>
              <a:gd name="connsiteX13" fmla="*/ 3464881 w 12191696"/>
              <a:gd name="connsiteY13" fmla="*/ 414415 h 3278793"/>
              <a:gd name="connsiteX14" fmla="*/ 3889152 w 12191696"/>
              <a:gd name="connsiteY14" fmla="*/ 443841 h 3278793"/>
              <a:gd name="connsiteX15" fmla="*/ 4331710 w 12191696"/>
              <a:gd name="connsiteY15" fmla="*/ 471515 h 3278793"/>
              <a:gd name="connsiteX16" fmla="*/ 4558476 w 12191696"/>
              <a:gd name="connsiteY16" fmla="*/ 481324 h 3278793"/>
              <a:gd name="connsiteX17" fmla="*/ 4790118 w 12191696"/>
              <a:gd name="connsiteY17" fmla="*/ 492183 h 3278793"/>
              <a:gd name="connsiteX18" fmla="*/ 5025418 w 12191696"/>
              <a:gd name="connsiteY18" fmla="*/ 502342 h 3278793"/>
              <a:gd name="connsiteX19" fmla="*/ 5261937 w 12191696"/>
              <a:gd name="connsiteY19" fmla="*/ 508998 h 3278793"/>
              <a:gd name="connsiteX20" fmla="*/ 5503333 w 12191696"/>
              <a:gd name="connsiteY20" fmla="*/ 514953 h 3278793"/>
              <a:gd name="connsiteX21" fmla="*/ 5747166 w 12191696"/>
              <a:gd name="connsiteY21" fmla="*/ 521259 h 3278793"/>
              <a:gd name="connsiteX22" fmla="*/ 5995877 w 12191696"/>
              <a:gd name="connsiteY22" fmla="*/ 525463 h 3278793"/>
              <a:gd name="connsiteX23" fmla="*/ 6247026 w 12191696"/>
              <a:gd name="connsiteY23" fmla="*/ 525463 h 3278793"/>
              <a:gd name="connsiteX24" fmla="*/ 6500613 w 12191696"/>
              <a:gd name="connsiteY24" fmla="*/ 527565 h 3278793"/>
              <a:gd name="connsiteX25" fmla="*/ 6756639 w 12191696"/>
              <a:gd name="connsiteY25" fmla="*/ 525463 h 3278793"/>
              <a:gd name="connsiteX26" fmla="*/ 7016322 w 12191696"/>
              <a:gd name="connsiteY26" fmla="*/ 521259 h 3278793"/>
              <a:gd name="connsiteX27" fmla="*/ 7276005 w 12191696"/>
              <a:gd name="connsiteY27" fmla="*/ 517406 h 3278793"/>
              <a:gd name="connsiteX28" fmla="*/ 7539345 w 12191696"/>
              <a:gd name="connsiteY28" fmla="*/ 508998 h 3278793"/>
              <a:gd name="connsiteX29" fmla="*/ 7805124 w 12191696"/>
              <a:gd name="connsiteY29" fmla="*/ 500241 h 3278793"/>
              <a:gd name="connsiteX30" fmla="*/ 8070903 w 12191696"/>
              <a:gd name="connsiteY30" fmla="*/ 490082 h 3278793"/>
              <a:gd name="connsiteX31" fmla="*/ 8339121 w 12191696"/>
              <a:gd name="connsiteY31" fmla="*/ 475719 h 3278793"/>
              <a:gd name="connsiteX32" fmla="*/ 8609776 w 12191696"/>
              <a:gd name="connsiteY32" fmla="*/ 458554 h 3278793"/>
              <a:gd name="connsiteX33" fmla="*/ 8881651 w 12191696"/>
              <a:gd name="connsiteY33" fmla="*/ 442089 h 3278793"/>
              <a:gd name="connsiteX34" fmla="*/ 9153526 w 12191696"/>
              <a:gd name="connsiteY34" fmla="*/ 421071 h 3278793"/>
              <a:gd name="connsiteX35" fmla="*/ 9429058 w 12191696"/>
              <a:gd name="connsiteY35" fmla="*/ 395849 h 3278793"/>
              <a:gd name="connsiteX36" fmla="*/ 9700933 w 12191696"/>
              <a:gd name="connsiteY36" fmla="*/ 370626 h 3278793"/>
              <a:gd name="connsiteX37" fmla="*/ 9977684 w 12191696"/>
              <a:gd name="connsiteY37" fmla="*/ 341551 h 3278793"/>
              <a:gd name="connsiteX38" fmla="*/ 10255655 w 12191696"/>
              <a:gd name="connsiteY38" fmla="*/ 309673 h 3278793"/>
              <a:gd name="connsiteX39" fmla="*/ 10529968 w 12191696"/>
              <a:gd name="connsiteY39" fmla="*/ 276043 h 3278793"/>
              <a:gd name="connsiteX40" fmla="*/ 10807939 w 12191696"/>
              <a:gd name="connsiteY40" fmla="*/ 236809 h 3278793"/>
              <a:gd name="connsiteX41" fmla="*/ 11084690 w 12191696"/>
              <a:gd name="connsiteY41" fmla="*/ 194772 h 3278793"/>
              <a:gd name="connsiteX42" fmla="*/ 11362661 w 12191696"/>
              <a:gd name="connsiteY42" fmla="*/ 153085 h 3278793"/>
              <a:gd name="connsiteX43" fmla="*/ 11639412 w 12191696"/>
              <a:gd name="connsiteY43" fmla="*/ 104392 h 3278793"/>
              <a:gd name="connsiteX44" fmla="*/ 11914945 w 12191696"/>
              <a:gd name="connsiteY44" fmla="*/ 54648 h 3278793"/>
              <a:gd name="connsiteX45" fmla="*/ 12191696 w 12191696"/>
              <a:gd name="connsiteY45" fmla="*/ 2452 h 3278793"/>
              <a:gd name="connsiteX46" fmla="*/ 12191696 w 12191696"/>
              <a:gd name="connsiteY46" fmla="*/ 2802467 h 3278793"/>
              <a:gd name="connsiteX47" fmla="*/ 12191695 w 12191696"/>
              <a:gd name="connsiteY47" fmla="*/ 2802467 h 3278793"/>
              <a:gd name="connsiteX48" fmla="*/ 12191695 w 12191696"/>
              <a:gd name="connsiteY48" fmla="*/ 3278793 h 3278793"/>
              <a:gd name="connsiteX49" fmla="*/ 0 w 12191696"/>
              <a:gd name="connsiteY49" fmla="*/ 3278793 h 3278793"/>
              <a:gd name="connsiteX50" fmla="*/ 0 w 12191696"/>
              <a:gd name="connsiteY50" fmla="*/ 2134639 h 3278793"/>
              <a:gd name="connsiteX51" fmla="*/ 1 w 12191696"/>
              <a:gd name="connsiteY51" fmla="*/ 2134639 h 32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27879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278793"/>
                </a:lnTo>
                <a:lnTo>
                  <a:pt x="0" y="3278793"/>
                </a:lnTo>
                <a:lnTo>
                  <a:pt x="0" y="2134639"/>
                </a:lnTo>
                <a:lnTo>
                  <a:pt x="1" y="2134639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8D4B08-EFCE-8B21-BF0A-B2D6078A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371849"/>
            <a:ext cx="9149350" cy="13505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Opdracht</a:t>
            </a:r>
            <a:r>
              <a:rPr lang="en-US" sz="5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tijdlijn</a:t>
            </a:r>
            <a:r>
              <a:rPr lang="en-US" sz="5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melkvee</a:t>
            </a:r>
            <a:r>
              <a:rPr lang="en-US" sz="5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of op 20 </a:t>
            </a:r>
            <a:r>
              <a:rPr lang="en-US" sz="5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december</a:t>
            </a:r>
            <a:endParaRPr lang="en-US" sz="5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7DE548AA-7E1A-497C-8B79-C74F42AC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40" y="3280011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297</Words>
  <Application>Microsoft Office PowerPoint</Application>
  <PresentationFormat>Breedbeeld</PresentationFormat>
  <Paragraphs>58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Wingdings 3</vt:lpstr>
      <vt:lpstr>Ion</vt:lpstr>
      <vt:lpstr>Medicijngebruik</vt:lpstr>
      <vt:lpstr>PowerPoint-presentatie</vt:lpstr>
      <vt:lpstr>Presentaties dierwelzijn 9.30-10.30    10.45-11.15</vt:lpstr>
      <vt:lpstr>PowerPoint-presentatie</vt:lpstr>
      <vt:lpstr>Medicijngebruik praktijk</vt:lpstr>
      <vt:lpstr>PowerPoint-presentatie</vt:lpstr>
      <vt:lpstr>Groep A en groep B, 11.30-12.45</vt:lpstr>
      <vt:lpstr>Na de middag</vt:lpstr>
      <vt:lpstr>Opdracht tijdlijn melkvee, of op 20 december</vt:lpstr>
      <vt:lpstr>PowerPoint-presentatie</vt:lpstr>
      <vt:lpstr>Praktijkles 6 december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Medicijngebruik</dc:title>
  <dc:creator>Henrike Bosman - Bannink</dc:creator>
  <cp:lastModifiedBy>Henrike Bosman - Bannink</cp:lastModifiedBy>
  <cp:revision>1</cp:revision>
  <dcterms:created xsi:type="dcterms:W3CDTF">2022-11-22T14:20:12Z</dcterms:created>
  <dcterms:modified xsi:type="dcterms:W3CDTF">2022-11-29T08:51:20Z</dcterms:modified>
</cp:coreProperties>
</file>